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3" d="100"/>
          <a:sy n="63" d="100"/>
        </p:scale>
        <p:origin x="2136" y="5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2021-10-13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6742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2021-10-13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2487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2021-10-13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848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bg_0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7138" y="4992130"/>
            <a:ext cx="3798861" cy="4151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4"/>
          <p:cNvSpPr>
            <a:spLocks noChangeArrowheads="1"/>
          </p:cNvSpPr>
          <p:nvPr userDrawn="1"/>
        </p:nvSpPr>
        <p:spPr bwMode="auto">
          <a:xfrm>
            <a:off x="1050853" y="3191933"/>
            <a:ext cx="4756296" cy="111440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A3B2C1"/>
          </a:solidFill>
          <a:ln w="9525">
            <a:solidFill>
              <a:srgbClr val="A3B2C1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51435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013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77303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2021-10-13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370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2021-10-13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4587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2021-10-13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7241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2021-10-13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9261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2021-10-13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8512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2021-10-13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469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2021-10-13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7739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7D032-AD83-4616-8AB6-4B52FE818D8D}" type="datetimeFigureOut">
              <a:rPr lang="ko-KR" altLang="en-US" smtClean="0"/>
              <a:t>2021-10-13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376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7D032-AD83-4616-8AB6-4B52FE818D8D}" type="datetimeFigureOut">
              <a:rPr lang="ko-KR" altLang="en-US" smtClean="0"/>
              <a:t>2021-10-13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A46D8-B6B3-4DB3-98A8-00A333C330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5091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514350" rtl="0" eaLnBrk="1" latinLnBrk="1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1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an00@sni-atxpert.co.kr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package" Target="../embeddings/Microsoft_Excel_Worksheet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6181" y="2677291"/>
            <a:ext cx="4538422" cy="3520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88" b="1" dirty="0"/>
              <a:t>VPN 2</a:t>
            </a:r>
            <a:r>
              <a:rPr lang="ko-KR" altLang="en-US" sz="1688" b="1" dirty="0" err="1"/>
              <a:t>차인증</a:t>
            </a:r>
            <a:r>
              <a:rPr lang="en-US" altLang="ko-KR" sz="1688" b="1" dirty="0"/>
              <a:t> </a:t>
            </a:r>
            <a:r>
              <a:rPr lang="ko-KR" altLang="en-US" sz="1688" b="1" dirty="0"/>
              <a:t>예외처리 요청 양식</a:t>
            </a:r>
            <a:r>
              <a:rPr lang="en-US" altLang="ko-KR" sz="1688" b="1" dirty="0"/>
              <a:t>(</a:t>
            </a:r>
            <a:r>
              <a:rPr lang="ko-KR" altLang="en-US" sz="1688" b="1" dirty="0"/>
              <a:t>개인 메일</a:t>
            </a:r>
            <a:r>
              <a:rPr lang="en-US" altLang="ko-KR" sz="1688" b="1" dirty="0"/>
              <a:t>)</a:t>
            </a:r>
            <a:endParaRPr lang="ko-KR" altLang="en-US" sz="1688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106556" y="5300872"/>
            <a:ext cx="723275" cy="2654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25" b="1" dirty="0"/>
              <a:t>2018.11</a:t>
            </a:r>
            <a:endParaRPr lang="ko-KR" altLang="en-US" sz="1125" b="1" dirty="0"/>
          </a:p>
        </p:txBody>
      </p:sp>
    </p:spTree>
    <p:extLst>
      <p:ext uri="{BB962C8B-B14F-4D97-AF65-F5344CB8AC3E}">
        <p14:creationId xmlns:p14="http://schemas.microsoft.com/office/powerpoint/2010/main" val="1951314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4602" y="1148575"/>
            <a:ext cx="3805850" cy="43088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err="1"/>
              <a:t>받는사람</a:t>
            </a:r>
            <a:r>
              <a:rPr lang="ko-KR" altLang="en-US" sz="1600" dirty="0"/>
              <a:t> </a:t>
            </a:r>
            <a:r>
              <a:rPr lang="en-US" altLang="ko-KR" sz="1600" dirty="0"/>
              <a:t>: </a:t>
            </a:r>
            <a:r>
              <a:rPr lang="en-US" altLang="ko-KR" dirty="0">
                <a:hlinkClick r:id="rId3"/>
              </a:rPr>
              <a:t>ian00@sni-atxpert.co.kr</a:t>
            </a:r>
            <a:endParaRPr lang="en-US" altLang="ko-KR" dirty="0"/>
          </a:p>
          <a:p>
            <a:br>
              <a:rPr lang="en-US" altLang="ko-KR" sz="1600" dirty="0">
                <a:effectLst/>
              </a:rPr>
            </a:br>
            <a:r>
              <a:rPr lang="ko-KR" altLang="en-US" sz="1600" dirty="0">
                <a:effectLst/>
              </a:rPr>
              <a:t>제목</a:t>
            </a:r>
            <a:r>
              <a:rPr lang="en-US" altLang="ko-KR" sz="1600" dirty="0"/>
              <a:t>	: VPN 2</a:t>
            </a:r>
            <a:r>
              <a:rPr lang="ko-KR" altLang="en-US" sz="1600" dirty="0" err="1"/>
              <a:t>차인증</a:t>
            </a:r>
            <a:r>
              <a:rPr lang="ko-KR" altLang="en-US" sz="1600" dirty="0"/>
              <a:t> 예외처리 요청</a:t>
            </a:r>
            <a:endParaRPr lang="en-US" altLang="ko-KR" sz="1600" dirty="0"/>
          </a:p>
          <a:p>
            <a:endParaRPr lang="en-US" altLang="ko-KR" sz="1600" dirty="0"/>
          </a:p>
          <a:p>
            <a:r>
              <a:rPr lang="ko-KR" altLang="en-US" sz="1600" dirty="0"/>
              <a:t>본문</a:t>
            </a:r>
            <a:r>
              <a:rPr lang="en-US" altLang="ko-KR" sz="1600" dirty="0"/>
              <a:t>	:</a:t>
            </a:r>
          </a:p>
          <a:p>
            <a:endParaRPr lang="en-US" altLang="ko-KR" sz="1600" dirty="0"/>
          </a:p>
          <a:p>
            <a:pPr marL="342900" indent="-342900">
              <a:buAutoNum type="arabicPeriod"/>
            </a:pPr>
            <a:r>
              <a:rPr lang="en-US" altLang="ko-KR" sz="1600" dirty="0"/>
              <a:t>S-Portal ID : </a:t>
            </a:r>
            <a:r>
              <a:rPr lang="en-US" altLang="ko-KR" sz="1600" dirty="0" err="1"/>
              <a:t>gdhong</a:t>
            </a:r>
            <a:endParaRPr lang="en-US" altLang="ko-KR" sz="1600" dirty="0"/>
          </a:p>
          <a:p>
            <a:pPr marL="342900" indent="-342900">
              <a:buAutoNum type="arabicPeriod"/>
            </a:pPr>
            <a:endParaRPr lang="en-US" altLang="ko-KR" sz="1600" dirty="0"/>
          </a:p>
          <a:p>
            <a:pPr marL="342900" indent="-342900">
              <a:buAutoNum type="arabicPeriod"/>
            </a:pPr>
            <a:r>
              <a:rPr lang="ko-KR" altLang="en-US" sz="1600" dirty="0"/>
              <a:t>이름 </a:t>
            </a:r>
            <a:r>
              <a:rPr lang="en-US" altLang="ko-KR" sz="1600" dirty="0"/>
              <a:t>: </a:t>
            </a:r>
            <a:r>
              <a:rPr lang="ko-KR" altLang="en-US" sz="1600" dirty="0"/>
              <a:t>홍길동</a:t>
            </a:r>
            <a:endParaRPr lang="en-US" altLang="ko-KR" sz="1600" dirty="0"/>
          </a:p>
          <a:p>
            <a:pPr marL="342900" indent="-342900">
              <a:buAutoNum type="arabicPeriod"/>
            </a:pPr>
            <a:endParaRPr lang="en-US" altLang="ko-KR" sz="1600" dirty="0"/>
          </a:p>
          <a:p>
            <a:pPr marL="342900" indent="-342900">
              <a:buAutoNum type="arabicPeriod"/>
            </a:pPr>
            <a:r>
              <a:rPr lang="ko-KR" altLang="en-US" sz="1600" dirty="0"/>
              <a:t>소속 </a:t>
            </a:r>
            <a:r>
              <a:rPr lang="en-US" altLang="ko-KR" sz="1600" dirty="0"/>
              <a:t>: </a:t>
            </a:r>
            <a:r>
              <a:rPr lang="ko-KR" altLang="en-US" sz="1600" dirty="0"/>
              <a:t>영업팀</a:t>
            </a:r>
            <a:endParaRPr lang="en-US" altLang="ko-KR" sz="1600" dirty="0"/>
          </a:p>
          <a:p>
            <a:pPr marL="342900" indent="-342900">
              <a:buAutoNum type="arabicPeriod"/>
            </a:pPr>
            <a:endParaRPr lang="en-US" altLang="ko-KR" sz="1600" dirty="0"/>
          </a:p>
          <a:p>
            <a:pPr marL="342900" indent="-342900">
              <a:buAutoNum type="arabicPeriod"/>
            </a:pPr>
            <a:r>
              <a:rPr lang="ko-KR" altLang="en-US" sz="1600" dirty="0"/>
              <a:t>연락처 </a:t>
            </a:r>
            <a:r>
              <a:rPr lang="en-US" altLang="ko-KR" sz="1600" dirty="0"/>
              <a:t>: 010-1234-5678</a:t>
            </a:r>
          </a:p>
          <a:p>
            <a:pPr marL="342900" indent="-342900">
              <a:buAutoNum type="arabicPeriod"/>
            </a:pPr>
            <a:endParaRPr lang="en-US" altLang="ko-KR" sz="1600" dirty="0"/>
          </a:p>
          <a:p>
            <a:pPr marL="342900" indent="-342900">
              <a:buAutoNum type="arabicPeriod"/>
            </a:pPr>
            <a:r>
              <a:rPr lang="ko-KR" altLang="en-US" sz="1600" dirty="0"/>
              <a:t>근무지 </a:t>
            </a:r>
            <a:r>
              <a:rPr lang="en-US" altLang="ko-KR" sz="1600" dirty="0"/>
              <a:t>: </a:t>
            </a:r>
            <a:r>
              <a:rPr lang="ko-KR" altLang="en-US" sz="1600" dirty="0"/>
              <a:t>중국 광저우</a:t>
            </a:r>
            <a:endParaRPr lang="en-US" altLang="ko-KR" sz="1600" dirty="0"/>
          </a:p>
          <a:p>
            <a:pPr marL="342900" indent="-342900">
              <a:buAutoNum type="arabicPeriod"/>
            </a:pPr>
            <a:endParaRPr lang="en-US" altLang="ko-KR" sz="1600" dirty="0"/>
          </a:p>
          <a:p>
            <a:pPr marL="342900" indent="-342900">
              <a:buAutoNum type="arabicPeriod"/>
            </a:pPr>
            <a:r>
              <a:rPr lang="ko-KR" altLang="en-US" sz="1600" dirty="0" err="1"/>
              <a:t>예외사유</a:t>
            </a:r>
            <a:r>
              <a:rPr lang="ko-KR" altLang="en-US" sz="1600" dirty="0"/>
              <a:t> </a:t>
            </a:r>
            <a:r>
              <a:rPr lang="en-US" altLang="ko-KR" sz="1600" dirty="0"/>
              <a:t>: </a:t>
            </a:r>
            <a:r>
              <a:rPr lang="ko-KR" altLang="en-US" sz="1600" dirty="0"/>
              <a:t>구글 접속 불가</a:t>
            </a:r>
            <a:endParaRPr lang="en-US" altLang="ko-KR" sz="1600" dirty="0"/>
          </a:p>
        </p:txBody>
      </p:sp>
      <p:graphicFrame>
        <p:nvGraphicFramePr>
          <p:cNvPr id="5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8282861"/>
              </p:ext>
            </p:extLst>
          </p:nvPr>
        </p:nvGraphicFramePr>
        <p:xfrm>
          <a:off x="864219" y="8099874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64219" y="8099874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9926" y="7248292"/>
            <a:ext cx="5408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#3</a:t>
            </a:r>
            <a:r>
              <a:rPr lang="ko-KR" altLang="en-US" dirty="0"/>
              <a:t>인 이상의 경우 아래 양식 파일을 작성하여 첨부</a:t>
            </a:r>
            <a:br>
              <a:rPr lang="en-US" altLang="ko-KR" dirty="0"/>
            </a:br>
            <a:r>
              <a:rPr lang="en-US" altLang="ko-KR" dirty="0"/>
              <a:t>  (</a:t>
            </a:r>
            <a:r>
              <a:rPr lang="ko-KR" altLang="en-US" dirty="0"/>
              <a:t>더블클릭으로 </a:t>
            </a:r>
            <a:r>
              <a:rPr lang="en-US" altLang="ko-KR" dirty="0"/>
              <a:t>Open)</a:t>
            </a:r>
            <a:r>
              <a:rPr lang="ko-KR" altLang="en-US" dirty="0"/>
              <a:t> 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200722" y="825190"/>
            <a:ext cx="6423102" cy="583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2763593" y="356169"/>
            <a:ext cx="133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[</a:t>
            </a:r>
            <a:r>
              <a:rPr lang="ko-KR" altLang="en-US" dirty="0"/>
              <a:t>작성 예시</a:t>
            </a:r>
            <a:r>
              <a:rPr lang="en-US" altLang="ko-KR" dirty="0"/>
              <a:t>]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9272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74</Words>
  <Application>Microsoft Office PowerPoint</Application>
  <PresentationFormat>화면 슬라이드 쇼(4:3)</PresentationFormat>
  <Paragraphs>20</Paragraphs>
  <Slides>2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굴림</vt:lpstr>
      <vt:lpstr>맑은 고딕</vt:lpstr>
      <vt:lpstr>Arial</vt:lpstr>
      <vt:lpstr>Office 테마</vt:lpstr>
      <vt:lpstr>Microsoft Excel 워크시트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SERVEONE</dc:creator>
  <cp:lastModifiedBy>USER</cp:lastModifiedBy>
  <cp:revision>11</cp:revision>
  <dcterms:created xsi:type="dcterms:W3CDTF">2018-11-01T02:41:56Z</dcterms:created>
  <dcterms:modified xsi:type="dcterms:W3CDTF">2021-10-13T01:42:44Z</dcterms:modified>
</cp:coreProperties>
</file>